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sldIdLst>
    <p:sldId id="263" r:id="rId2"/>
    <p:sldId id="264" r:id="rId3"/>
    <p:sldId id="265" r:id="rId4"/>
  </p:sldIdLst>
  <p:sldSz cx="9753600" cy="476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B8"/>
    <a:srgbClr val="002B3A"/>
    <a:srgbClr val="000000"/>
    <a:srgbClr val="003446"/>
    <a:srgbClr val="004D68"/>
    <a:srgbClr val="005D7E"/>
    <a:srgbClr val="007FAC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A7B5D-9AC6-4008-B80E-B1469BFFB616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75" y="1143000"/>
            <a:ext cx="6318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8A8D7-C0E9-43EF-84DB-F5F4CEDE0E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19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779419"/>
            <a:ext cx="7315200" cy="1658056"/>
          </a:xfrm>
        </p:spPr>
        <p:txBody>
          <a:bodyPr anchor="b"/>
          <a:lstStyle>
            <a:lvl1pPr algn="ctr">
              <a:defRPr sz="41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501415"/>
            <a:ext cx="7315200" cy="1149835"/>
          </a:xfrm>
        </p:spPr>
        <p:txBody>
          <a:bodyPr/>
          <a:lstStyle>
            <a:lvl1pPr marL="0" indent="0" algn="ctr">
              <a:buNone/>
              <a:defRPr sz="1667"/>
            </a:lvl1pPr>
            <a:lvl2pPr marL="317480" indent="0" algn="ctr">
              <a:buNone/>
              <a:defRPr sz="1389"/>
            </a:lvl2pPr>
            <a:lvl3pPr marL="634959" indent="0" algn="ctr">
              <a:buNone/>
              <a:defRPr sz="1250"/>
            </a:lvl3pPr>
            <a:lvl4pPr marL="952439" indent="0" algn="ctr">
              <a:buNone/>
              <a:defRPr sz="1111"/>
            </a:lvl4pPr>
            <a:lvl5pPr marL="1269919" indent="0" algn="ctr">
              <a:buNone/>
              <a:defRPr sz="1111"/>
            </a:lvl5pPr>
            <a:lvl6pPr marL="1587398" indent="0" algn="ctr">
              <a:buNone/>
              <a:defRPr sz="1111"/>
            </a:lvl6pPr>
            <a:lvl7pPr marL="1904878" indent="0" algn="ctr">
              <a:buNone/>
              <a:defRPr sz="1111"/>
            </a:lvl7pPr>
            <a:lvl8pPr marL="2222358" indent="0" algn="ctr">
              <a:buNone/>
              <a:defRPr sz="1111"/>
            </a:lvl8pPr>
            <a:lvl9pPr marL="2539837" indent="0" algn="ctr">
              <a:buNone/>
              <a:defRPr sz="111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47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97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0" y="253559"/>
            <a:ext cx="2103120" cy="4035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253559"/>
            <a:ext cx="6187440" cy="4035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09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1187319"/>
            <a:ext cx="8412480" cy="1981067"/>
          </a:xfrm>
        </p:spPr>
        <p:txBody>
          <a:bodyPr anchor="b"/>
          <a:lstStyle>
            <a:lvl1pPr>
              <a:defRPr sz="41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" y="3187127"/>
            <a:ext cx="8412480" cy="1041797"/>
          </a:xfrm>
        </p:spPr>
        <p:txBody>
          <a:bodyPr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17480" indent="0">
              <a:buNone/>
              <a:defRPr sz="1389">
                <a:solidFill>
                  <a:schemeClr val="tx1">
                    <a:tint val="75000"/>
                  </a:schemeClr>
                </a:solidFill>
              </a:defRPr>
            </a:lvl2pPr>
            <a:lvl3pPr marL="634959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95243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4pPr>
            <a:lvl5pPr marL="126991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5pPr>
            <a:lvl6pPr marL="158739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6pPr>
            <a:lvl7pPr marL="190487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7pPr>
            <a:lvl8pPr marL="222235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8pPr>
            <a:lvl9pPr marL="2539837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22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267795"/>
            <a:ext cx="4145280" cy="30217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267795"/>
            <a:ext cx="4145280" cy="30217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90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253559"/>
            <a:ext cx="8412480" cy="9205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1" y="1167474"/>
            <a:ext cx="4126230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1" y="1739635"/>
            <a:ext cx="4126230" cy="255874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0" y="1167474"/>
            <a:ext cx="4146550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0" y="1739635"/>
            <a:ext cx="4146550" cy="255874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7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00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16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317500"/>
            <a:ext cx="3145790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685712"/>
            <a:ext cx="4937760" cy="3384462"/>
          </a:xfrm>
        </p:spPr>
        <p:txBody>
          <a:bodyPr/>
          <a:lstStyle>
            <a:lvl1pPr>
              <a:defRPr sz="2222"/>
            </a:lvl1pPr>
            <a:lvl2pPr>
              <a:defRPr sz="1944"/>
            </a:lvl2pPr>
            <a:lvl3pPr>
              <a:defRPr sz="1667"/>
            </a:lvl3pPr>
            <a:lvl4pPr>
              <a:defRPr sz="1389"/>
            </a:lvl4pPr>
            <a:lvl5pPr>
              <a:defRPr sz="1389"/>
            </a:lvl5pPr>
            <a:lvl6pPr>
              <a:defRPr sz="1389"/>
            </a:lvl6pPr>
            <a:lvl7pPr>
              <a:defRPr sz="1389"/>
            </a:lvl7pPr>
            <a:lvl8pPr>
              <a:defRPr sz="1389"/>
            </a:lvl8pPr>
            <a:lvl9pPr>
              <a:defRPr sz="138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428750"/>
            <a:ext cx="3145790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58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317500"/>
            <a:ext cx="3145790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685712"/>
            <a:ext cx="4937760" cy="3384462"/>
          </a:xfrm>
        </p:spPr>
        <p:txBody>
          <a:bodyPr anchor="t"/>
          <a:lstStyle>
            <a:lvl1pPr marL="0" indent="0">
              <a:buNone/>
              <a:defRPr sz="2222"/>
            </a:lvl1pPr>
            <a:lvl2pPr marL="317480" indent="0">
              <a:buNone/>
              <a:defRPr sz="1944"/>
            </a:lvl2pPr>
            <a:lvl3pPr marL="634959" indent="0">
              <a:buNone/>
              <a:defRPr sz="1667"/>
            </a:lvl3pPr>
            <a:lvl4pPr marL="952439" indent="0">
              <a:buNone/>
              <a:defRPr sz="1389"/>
            </a:lvl4pPr>
            <a:lvl5pPr marL="1269919" indent="0">
              <a:buNone/>
              <a:defRPr sz="1389"/>
            </a:lvl5pPr>
            <a:lvl6pPr marL="1587398" indent="0">
              <a:buNone/>
              <a:defRPr sz="1389"/>
            </a:lvl6pPr>
            <a:lvl7pPr marL="1904878" indent="0">
              <a:buNone/>
              <a:defRPr sz="1389"/>
            </a:lvl7pPr>
            <a:lvl8pPr marL="2222358" indent="0">
              <a:buNone/>
              <a:defRPr sz="1389"/>
            </a:lvl8pPr>
            <a:lvl9pPr marL="2539837" indent="0">
              <a:buNone/>
              <a:defRPr sz="138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428750"/>
            <a:ext cx="3145790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7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253559"/>
            <a:ext cx="8412480" cy="92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267795"/>
            <a:ext cx="8412480" cy="302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4414132"/>
            <a:ext cx="2194560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1A1BA-FFDF-40C2-9D35-85E1B1919A2A}" type="datetimeFigureOut">
              <a:rPr lang="en-GB" smtClean="0"/>
              <a:t>30/03/2018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4414132"/>
            <a:ext cx="3291840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4414132"/>
            <a:ext cx="2194560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34959" rtl="0" eaLnBrk="1" latinLnBrk="0" hangingPunct="1">
        <a:lnSpc>
          <a:spcPct val="90000"/>
        </a:lnSpc>
        <a:spcBef>
          <a:spcPct val="0"/>
        </a:spcBef>
        <a:buNone/>
        <a:defRPr sz="30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40" indent="-158740" algn="l" defTabSz="634959" rtl="0" eaLnBrk="1" latinLnBrk="0" hangingPunct="1">
        <a:lnSpc>
          <a:spcPct val="90000"/>
        </a:lnSpc>
        <a:spcBef>
          <a:spcPts val="694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76220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79369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3pPr>
      <a:lvl4pPr marL="111117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42865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74613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206361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38109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77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80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3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91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9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7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5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837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4083909" y="743963"/>
            <a:ext cx="532068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80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54000"/>
                    </a:schemeClr>
                  </a:glow>
                </a:effectLst>
                <a:latin typeface="Agency FB" panose="020B0503020202020204" pitchFamily="34" charset="0"/>
              </a:rPr>
              <a:t>Encrypt Studio</a:t>
            </a:r>
          </a:p>
          <a:p>
            <a:pPr algn="ctr"/>
            <a:endParaRPr lang="it-IT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Keep your passwords </a:t>
            </a:r>
            <a:b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</a:br>
            <a: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and messages safe</a:t>
            </a:r>
            <a:endParaRPr lang="it-IT" sz="4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tx1"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45289"/>
            <a:ext cx="9762526" cy="5858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497" y="0"/>
            <a:ext cx="7145536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1517" y="1386401"/>
            <a:ext cx="3676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dirty="0" smtClean="0">
                <a:solidFill>
                  <a:schemeClr val="bg1"/>
                </a:solidFill>
              </a:rPr>
              <a:t>Bookipedia</a:t>
            </a:r>
            <a:endParaRPr lang="it-IT" sz="6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32389" y="2354221"/>
            <a:ext cx="390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>
                <a:solidFill>
                  <a:schemeClr val="bg1"/>
                </a:solidFill>
              </a:rPr>
              <a:t>Open mobile library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4083909" y="743963"/>
            <a:ext cx="532068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80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54000"/>
                    </a:schemeClr>
                  </a:glow>
                </a:effectLst>
                <a:latin typeface="Agency FB" panose="020B0503020202020204" pitchFamily="34" charset="0"/>
              </a:rPr>
              <a:t>Encrypt Studio</a:t>
            </a:r>
          </a:p>
          <a:p>
            <a:pPr algn="ctr"/>
            <a:endParaRPr lang="it-IT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Keep your passwords </a:t>
            </a:r>
            <a:b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</a:br>
            <a: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and messages safe</a:t>
            </a:r>
            <a:endParaRPr lang="it-IT" sz="4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tx1"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45289"/>
            <a:ext cx="9762526" cy="58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4967</TotalTime>
  <Words>14</Words>
  <Application>Microsoft Office PowerPoint</Application>
  <PresentationFormat>Custom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Corso</dc:creator>
  <cp:lastModifiedBy>Gabriele Corso</cp:lastModifiedBy>
  <cp:revision>32</cp:revision>
  <dcterms:created xsi:type="dcterms:W3CDTF">2016-08-23T09:25:38Z</dcterms:created>
  <dcterms:modified xsi:type="dcterms:W3CDTF">2018-03-31T20:28:22Z</dcterms:modified>
</cp:coreProperties>
</file>